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392" r:id="rId5"/>
    <p:sldId id="321" r:id="rId6"/>
    <p:sldId id="393" r:id="rId7"/>
    <p:sldId id="346" r:id="rId8"/>
    <p:sldId id="341" r:id="rId9"/>
    <p:sldId id="342" r:id="rId10"/>
    <p:sldId id="268" r:id="rId11"/>
    <p:sldId id="320" r:id="rId12"/>
    <p:sldId id="309" r:id="rId13"/>
    <p:sldId id="318" r:id="rId14"/>
    <p:sldId id="319" r:id="rId15"/>
    <p:sldId id="323" r:id="rId16"/>
    <p:sldId id="325" r:id="rId17"/>
    <p:sldId id="326" r:id="rId18"/>
    <p:sldId id="324" r:id="rId19"/>
    <p:sldId id="332" r:id="rId20"/>
    <p:sldId id="330" r:id="rId21"/>
    <p:sldId id="334" r:id="rId22"/>
    <p:sldId id="333" r:id="rId23"/>
    <p:sldId id="339" r:id="rId24"/>
    <p:sldId id="363" r:id="rId25"/>
    <p:sldId id="347" r:id="rId26"/>
    <p:sldId id="348" r:id="rId27"/>
    <p:sldId id="322" r:id="rId28"/>
    <p:sldId id="486" r:id="rId29"/>
    <p:sldId id="487" r:id="rId30"/>
    <p:sldId id="335" r:id="rId31"/>
    <p:sldId id="403" r:id="rId32"/>
    <p:sldId id="396" r:id="rId33"/>
    <p:sldId id="404" r:id="rId34"/>
    <p:sldId id="405" r:id="rId35"/>
    <p:sldId id="406" r:id="rId36"/>
    <p:sldId id="407" r:id="rId37"/>
    <p:sldId id="408" r:id="rId38"/>
    <p:sldId id="409" r:id="rId39"/>
    <p:sldId id="412" r:id="rId40"/>
    <p:sldId id="411" r:id="rId41"/>
    <p:sldId id="410" r:id="rId42"/>
    <p:sldId id="413" r:id="rId43"/>
    <p:sldId id="414" r:id="rId44"/>
    <p:sldId id="415" r:id="rId45"/>
    <p:sldId id="340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7" r:id="rId63"/>
    <p:sldId id="508" r:id="rId64"/>
    <p:sldId id="336" r:id="rId65"/>
    <p:sldId id="505" r:id="rId66"/>
    <p:sldId id="506" r:id="rId67"/>
    <p:sldId id="504" r:id="rId68"/>
    <p:sldId id="509" r:id="rId69"/>
    <p:sldId id="473" r:id="rId70"/>
    <p:sldId id="475" r:id="rId71"/>
    <p:sldId id="472" r:id="rId72"/>
    <p:sldId id="476" r:id="rId73"/>
    <p:sldId id="337" r:id="rId74"/>
    <p:sldId id="479" r:id="rId75"/>
    <p:sldId id="481" r:id="rId76"/>
    <p:sldId id="474" r:id="rId77"/>
    <p:sldId id="477" r:id="rId78"/>
    <p:sldId id="470" r:id="rId79"/>
    <p:sldId id="461" r:id="rId80"/>
    <p:sldId id="459" r:id="rId81"/>
    <p:sldId id="456" r:id="rId82"/>
    <p:sldId id="478" r:id="rId83"/>
    <p:sldId id="462" r:id="rId84"/>
    <p:sldId id="460" r:id="rId85"/>
    <p:sldId id="464" r:id="rId86"/>
    <p:sldId id="471" r:id="rId87"/>
    <p:sldId id="463" r:id="rId88"/>
    <p:sldId id="467" r:id="rId89"/>
    <p:sldId id="457" r:id="rId90"/>
    <p:sldId id="458" r:id="rId91"/>
    <p:sldId id="466" r:id="rId9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P25</a:t>
            </a:r>
            <a:r>
              <a:rPr lang="zh-CN" altLang="en-US" dirty="0" smtClean="0"/>
              <a:t>货架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833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" y="4665986"/>
            <a:ext cx="1660369" cy="219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73719"/>
            <a:ext cx="2273935" cy="218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冲孔背板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" y="1201420"/>
            <a:ext cx="7790180" cy="4455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4145"/>
            <a:ext cx="3059832" cy="768849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孔拉深背板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" y="2100580"/>
            <a:ext cx="8223250" cy="34182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内背板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095375"/>
            <a:ext cx="718185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外背板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0" y="890270"/>
            <a:ext cx="6905625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背板封盖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8209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内搁板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895350"/>
            <a:ext cx="8048625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外搁板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1148080"/>
            <a:ext cx="715327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搁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" y="592287"/>
            <a:ext cx="6719890" cy="37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07" y="1196752"/>
            <a:ext cx="1438326" cy="24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27" y="4299513"/>
            <a:ext cx="3985039" cy="258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89380"/>
            <a:ext cx="4812927" cy="25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双向挂脚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64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510750" y="577481"/>
            <a:ext cx="5646441" cy="6307349"/>
            <a:chOff x="3510750" y="577481"/>
            <a:chExt cx="5646441" cy="6307349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50" y="653145"/>
              <a:ext cx="3456383" cy="6231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4750690" y="577481"/>
              <a:ext cx="4406501" cy="6147317"/>
              <a:chOff x="47478" y="701887"/>
              <a:chExt cx="4406501" cy="6147317"/>
            </a:xfrm>
          </p:grpSpPr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0800" y="3759608"/>
                <a:ext cx="1683179" cy="2953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026" y="1134276"/>
                <a:ext cx="1303790" cy="57149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78" y="701887"/>
                <a:ext cx="1816593" cy="3849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" name="直接连接符 5"/>
              <p:cNvCxnSpPr/>
              <p:nvPr/>
            </p:nvCxnSpPr>
            <p:spPr>
              <a:xfrm flipV="1">
                <a:off x="2263921" y="6273316"/>
                <a:ext cx="1083943" cy="3240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2263921" y="6516343"/>
                <a:ext cx="1083943" cy="810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000500" cy="764704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单脚立柱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201"/>
            <a:ext cx="3923928" cy="18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" y="985678"/>
            <a:ext cx="1555877" cy="20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1936515" cy="193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酒架搁板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068"/>
            <a:ext cx="6300192" cy="364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51290"/>
            <a:ext cx="1512168" cy="256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3741"/>
            <a:ext cx="3722605" cy="24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906"/>
            <a:ext cx="4615480" cy="24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前挂脚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1442085"/>
            <a:ext cx="6189345" cy="3789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后挂脚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20" y="1043305"/>
            <a:ext cx="5305425" cy="477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1080"/>
            <a:ext cx="16478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前网条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780" y="947390"/>
            <a:ext cx="8933716" cy="4065786"/>
            <a:chOff x="102780" y="947390"/>
            <a:chExt cx="9041220" cy="39459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947390"/>
              <a:ext cx="8964488" cy="193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80" y="2878475"/>
              <a:ext cx="3918212" cy="201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50" y="5013176"/>
            <a:ext cx="5555658" cy="180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17" y="3140968"/>
            <a:ext cx="44212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隔离网条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1971675"/>
            <a:ext cx="8688705" cy="27971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779912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中部横梁固定片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71320"/>
            <a:ext cx="866775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779912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底脚螺栓固定片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" y="1676400"/>
            <a:ext cx="69627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侧封盖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1842770"/>
            <a:ext cx="8658225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445"/>
            <a:ext cx="3709670" cy="768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笔记本隔网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左、右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76045"/>
            <a:ext cx="75438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笔记本隔网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1752600"/>
            <a:ext cx="86963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786404" y="721271"/>
            <a:ext cx="6372201" cy="6165304"/>
            <a:chOff x="2771799" y="692696"/>
            <a:chExt cx="6372201" cy="616530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692696"/>
              <a:ext cx="5081908" cy="6165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183" y="3068960"/>
              <a:ext cx="1399817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接连接符 2"/>
            <p:cNvCxnSpPr/>
            <p:nvPr/>
          </p:nvCxnSpPr>
          <p:spPr>
            <a:xfrm flipV="1">
              <a:off x="7380312" y="5301208"/>
              <a:ext cx="792088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7380312" y="5661248"/>
              <a:ext cx="864096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96136" y="4797152"/>
              <a:ext cx="1296144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锁片使用焊接工艺固定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双脚立柱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0781"/>
            <a:ext cx="2987824" cy="179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" y="985678"/>
            <a:ext cx="1555877" cy="20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1936515" cy="193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阳光</a:t>
            </a:r>
            <a:r>
              <a:rPr lang="en-US" altLang="zh-CN" dirty="0" smtClean="0"/>
              <a:t>P25</a:t>
            </a:r>
            <a:r>
              <a:rPr lang="zh-CN" altLang="en-US" dirty="0" smtClean="0"/>
              <a:t>货架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型立柱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960" y="507365"/>
            <a:ext cx="3348990" cy="58432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65500" y="1789430"/>
            <a:ext cx="6391275" cy="336232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型立柱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前立柱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100" y="105410"/>
            <a:ext cx="2800985" cy="6580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55" y="3594100"/>
            <a:ext cx="280035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上部固定梁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635" y="1562100"/>
            <a:ext cx="595312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左右卡条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245" y="2329180"/>
            <a:ext cx="7762875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槽型背板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145" y="2491105"/>
            <a:ext cx="631507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槽型背板底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510" y="1675130"/>
            <a:ext cx="6899275" cy="39090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槽型搁板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1597660"/>
            <a:ext cx="8235950" cy="335407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斜槽层板挂脚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610" y="2191385"/>
            <a:ext cx="63246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四面立柱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960" y="951230"/>
            <a:ext cx="3225165" cy="546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70" y="679450"/>
            <a:ext cx="1923415" cy="3026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3949065"/>
            <a:ext cx="1707515" cy="26581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斜槽层板挂脚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290" y="2055495"/>
            <a:ext cx="7381875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590" y="2005330"/>
            <a:ext cx="7829550" cy="371475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斜槽层板挂脚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酒架挂脚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435" y="1809750"/>
            <a:ext cx="7447280" cy="27095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酒架挂脚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85" y="1829435"/>
            <a:ext cx="8009890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酒架挂脚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320" y="2429510"/>
            <a:ext cx="6562725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小前网条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867"/>
            <a:ext cx="8964488" cy="36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4778082" cy="20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04" y="4589382"/>
            <a:ext cx="4306249" cy="12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货架通用配件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45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搁板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666750"/>
            <a:ext cx="78295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24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390" y="1677035"/>
            <a:ext cx="7981950" cy="437197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重量斜口挂篮</a:t>
            </a:r>
          </a:p>
        </p:txBody>
      </p:sp>
    </p:spTree>
    <p:extLst>
      <p:ext uri="{BB962C8B-B14F-4D97-AF65-F5344CB8AC3E}">
        <p14:creationId xmlns:p14="http://schemas.microsoft.com/office/powerpoint/2010/main" val="964459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斜挂脚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9144"/>
            <a:ext cx="9143635" cy="38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4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前立柱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70485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090" y="1838960"/>
            <a:ext cx="7448550" cy="404812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挂篮分隔片</a:t>
            </a:r>
          </a:p>
        </p:txBody>
      </p:sp>
    </p:spTree>
    <p:extLst>
      <p:ext uri="{BB962C8B-B14F-4D97-AF65-F5344CB8AC3E}">
        <p14:creationId xmlns:p14="http://schemas.microsoft.com/office/powerpoint/2010/main" val="423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445"/>
            <a:ext cx="5939790" cy="768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拉杆固定座、长螺杆、垫片、膨胀螺栓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10" y="657225"/>
            <a:ext cx="7135495" cy="3705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4542790"/>
            <a:ext cx="43910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1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叠篮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20" y="2310130"/>
            <a:ext cx="4514850" cy="2238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" y="2310130"/>
            <a:ext cx="3813175" cy="25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3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叠篮底座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1204595"/>
            <a:ext cx="71532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2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方管挂钩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" y="2228850"/>
            <a:ext cx="77438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高脚杯挂钩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7870" y="1714500"/>
            <a:ext cx="7667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挂件横梁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" y="764704"/>
            <a:ext cx="606261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0389"/>
            <a:ext cx="27303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59" y="4751209"/>
            <a:ext cx="45481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23" y="3943350"/>
            <a:ext cx="4600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74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双挂钩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38275"/>
            <a:ext cx="5715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弯挂钩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328420"/>
            <a:ext cx="76009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1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碗架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95095"/>
            <a:ext cx="8591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2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8355"/>
            <a:ext cx="8229600" cy="356870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基脚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冷柜垫架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" y="4226255"/>
            <a:ext cx="5000269" cy="263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7"/>
            <a:ext cx="2448272" cy="31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" y="836712"/>
            <a:ext cx="6106255" cy="33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8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溜冰鞋架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18970" y="1895475"/>
            <a:ext cx="53054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4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高端货架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364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高端货架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83218"/>
            <a:ext cx="4125664" cy="61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8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包柱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圆包柱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0457"/>
            <a:ext cx="3816424" cy="61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3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方包柱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096"/>
            <a:ext cx="4464496" cy="6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家居</a:t>
            </a:r>
            <a:r>
              <a:rPr lang="zh-CN" altLang="en-US" dirty="0" smtClean="0"/>
              <a:t>馆货架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5467376" cy="518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端头促销架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7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290"/>
            <a:ext cx="511492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67645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单面货架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上固定片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331" y="156406"/>
            <a:ext cx="9088519" cy="6701594"/>
            <a:chOff x="26331" y="156406"/>
            <a:chExt cx="9088519" cy="67015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1" y="1988840"/>
              <a:ext cx="4039679" cy="4869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5" y="156406"/>
              <a:ext cx="3672408" cy="232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495" y="2663982"/>
              <a:ext cx="4823355" cy="3501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876300"/>
            <a:ext cx="54673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24110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217066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/>
          <p:nvPr/>
        </p:nvSpPr>
        <p:spPr>
          <a:xfrm>
            <a:off x="0" y="-4145"/>
            <a:ext cx="4067944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岛货架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5"/>
            <a:ext cx="70580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4067944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玩具中岛货架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4418"/>
            <a:ext cx="421005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钢木厨电货架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其他展示设备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98" y="764704"/>
            <a:ext cx="44123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移动堆头网架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4705"/>
            <a:ext cx="3325597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3995936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方形四层堆头架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2657"/>
            <a:ext cx="589697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堆头框架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9863" y="5886410"/>
            <a:ext cx="395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（一套价格，不拆散件计价）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00108"/>
            <a:ext cx="54959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16430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00108"/>
            <a:ext cx="14287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四方展台组合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200150"/>
            <a:ext cx="57245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组合展台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886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45339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二层方形卓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上横挡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22" y="3807237"/>
            <a:ext cx="35337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33051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5" y="1099185"/>
            <a:ext cx="6637655" cy="284924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7" y="796604"/>
            <a:ext cx="9200650" cy="58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高低桌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13000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厨电展台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9153"/>
            <a:ext cx="8748464" cy="35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108"/>
            <a:ext cx="5219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071546"/>
            <a:ext cx="8848725" cy="53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收银台小货架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" y="1124744"/>
            <a:ext cx="893161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弧形书架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571823"/>
            <a:ext cx="3312368" cy="628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586" y="789735"/>
            <a:ext cx="24955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方形卡牌架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42957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落地礼卡架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9438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雨伞架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08720"/>
            <a:ext cx="417160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980728"/>
            <a:ext cx="34671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6948264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三层果蔬架含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杆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立柱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侧网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810125"/>
            <a:ext cx="2438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退货台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0196" y="3692706"/>
            <a:ext cx="7905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6443"/>
            <a:ext cx="2895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打包台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TG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中部横梁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7678921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4783"/>
            <a:ext cx="5777258" cy="221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705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19625"/>
            <a:ext cx="4667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4500570"/>
            <a:ext cx="37719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地磅秤车架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4145"/>
            <a:ext cx="3131840" cy="76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六轮平板车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216"/>
            <a:ext cx="7128792" cy="586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76847564"/>
  <p:tag name="KSO_WM_UNIT_PLACING_PICTURE_USER_VIEWPORT" val="{&quot;height&quot;:5400,&quot;width&quot;:1207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76869868"/>
  <p:tag name="KSO_WM_UNIT_PLACING_PICTURE_USER_VIEWPORT" val="{&quot;height&quot;:4830,&quot;width&quot;:835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333</Words>
  <Application>Microsoft Office PowerPoint</Application>
  <PresentationFormat>全屏显示(4:3)</PresentationFormat>
  <Paragraphs>93</Paragraphs>
  <Slides>91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92" baseType="lpstr">
      <vt:lpstr>Office 主题</vt:lpstr>
      <vt:lpstr>P25货架</vt:lpstr>
      <vt:lpstr>80单脚立柱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2孔拉深背板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阳光P25货架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货架通用配件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高端货架</vt:lpstr>
      <vt:lpstr>PowerPoint 演示文稿</vt:lpstr>
      <vt:lpstr>包柱</vt:lpstr>
      <vt:lpstr>PowerPoint 演示文稿</vt:lpstr>
      <vt:lpstr>PowerPoint 演示文稿</vt:lpstr>
      <vt:lpstr>家居馆货架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其他展示设备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P25</dc:title>
  <dc:creator>rrl</dc:creator>
  <cp:lastModifiedBy>rrl</cp:lastModifiedBy>
  <cp:revision>69</cp:revision>
  <dcterms:created xsi:type="dcterms:W3CDTF">2019-12-10T04:00:00Z</dcterms:created>
  <dcterms:modified xsi:type="dcterms:W3CDTF">2019-12-17T08:23:43Z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